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67586-27F0-BDA3-9A47-1FEE6440C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F1227A-EBBE-8A18-E406-BC5B22C16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44738C-2216-9924-C23C-62BFB163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B4F98-A3EF-C9E9-5C58-151C6A75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4D7957-74D2-693D-1759-1F40FC4A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12194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546EB-D784-E237-7054-3E018A15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3FEBE6-442B-01D5-F29E-C2C3976B1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6801E0-5D34-80E3-48BF-03BF9CE8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AAFAA7-6BB0-B2E2-1EDA-A950E327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DE8142-FC00-E097-48ED-63992528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74681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35EA3A-FABB-1A39-A55D-B712F04B2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3A29DEC-009D-EC08-11B7-1A1489B75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3BA24B-0A13-AFD0-7FFF-E84E878C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8C5B76-6F99-60DE-3971-F9F83824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662588-1286-2A07-8628-F2FF1340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27128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410DE-4370-5C1B-31F3-B479605C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B4F093-6F18-9AE0-370F-262CBD17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C089A8-0557-DFCA-3132-C1BB00845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307EB7-80EC-9573-BFD8-BF53097E6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6228D0-322A-CF11-7FEE-8870A8F3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56904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5921C-6EF7-387B-E762-01B5D0CB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A6829E-0755-01FB-14B7-5DDE66092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378CDB-AE29-D33C-3F98-58CD1C37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56BF56-2514-EFB7-70A0-4D92E34B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F92461-33B7-D6E6-2177-863C80E7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47247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5AA26-62DD-60D4-165F-B26646A3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8C8C09-1492-F194-0181-5C8F1C44D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46605A-4530-C158-083D-548E9A274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4489C7-9AA3-BE38-82EC-578645F8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BC70B7-F040-3106-FEBA-74F31831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BA85E6-1465-B147-39B1-1C72670C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35526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75983-1E61-F6B7-8AF0-86B011A0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560101-3167-2144-B297-A97DEA9C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8CED8D-9AA1-1A92-5E18-F220A4E09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444296-3C34-A8BC-77FE-F3A8EC026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EF917F-EC5E-912D-A66E-3F751F945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6C116F-D29F-EBBB-113C-003F70C0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22A7AF1-723E-CD2B-7324-E96365EC4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8B155E-9AAF-E00C-6A48-4D498C7C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20316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EA6C1-6F79-4E82-6BA0-D6100E4C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81022EC-4724-D881-0873-33177EDC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CA19FE-8F37-5F43-040F-77DC6C30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D9407B-74C7-2537-F3AE-D35EA3C5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8589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7AEEA9-E74D-7AEB-0A1B-D29F374E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5617EE-B22F-C2BE-B070-3D6B80A22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687D89-9E3C-A0CA-7BC8-3336B742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87806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4A570-0E07-5AD8-7782-B56DA492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C89B18-664A-1592-624A-E4FB5E980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822AA7-33A1-C22E-9CCA-8FA6F54F2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03A0CF-D8CA-1C03-0BCE-2234D28B7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9B1EEF-58B7-890D-1E52-258E3DEE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57C976-9751-51F5-531F-E06F1731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75622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BCAD1-79E0-65DC-32E7-6D9356BA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E0F8EB-A61E-8C72-651E-6F15390C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073166-0050-8C3B-D0C3-BDBDD436C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F22E7C-1BD7-86E6-4734-72C97CEC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15969A-342F-6B40-0FEC-C1C0AD9B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BB0738-B6FE-F274-2697-25658012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69489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D33D86-AA80-4AA1-9EDC-647AA0D5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E959BF-F422-4850-4047-D3AB695EE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A5C5E2-9F54-9A0E-1FAB-07C164167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D8B30-1B71-45A1-8314-D59C86F581E1}" type="datetime1">
              <a:rPr lang="en-US" smtClean="0"/>
              <a:pPr/>
              <a:t>1/6/2023</a:t>
            </a:fld>
            <a:endParaRPr lang="en-US" b="1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8FDD00-BD03-7375-0BE9-CC1DF5425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b="1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180493-DA4E-393C-04DB-E7D12FB59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0C42-9A0B-4425-92C2-70FCF7C45734}" type="slidenum">
              <a:rPr lang="en-US" smtClean="0"/>
              <a:pPr/>
              <a:t>‹Nº›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543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10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ior, tabla, estatua, pájaro&#10;&#10;Descripción generada automáticamente">
            <a:extLst>
              <a:ext uri="{FF2B5EF4-FFF2-40B4-BE49-F238E27FC236}">
                <a16:creationId xmlns:a16="http://schemas.microsoft.com/office/drawing/2014/main" id="{56F8FE95-F0ED-78CC-85AF-7C88C2C30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2" r="-1" b="9622"/>
          <a:stretch/>
        </p:blipFill>
        <p:spPr>
          <a:xfrm>
            <a:off x="861567" y="307094"/>
            <a:ext cx="10468866" cy="58887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89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xterior, coche, estacionado, mucho&#10;&#10;Descripción generada automáticamente">
            <a:extLst>
              <a:ext uri="{FF2B5EF4-FFF2-40B4-BE49-F238E27FC236}">
                <a16:creationId xmlns:a16="http://schemas.microsoft.com/office/drawing/2014/main" id="{5F9DEF0E-B4B1-F61C-4FAB-4A2E0EE3B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" t="9062" r="59"/>
          <a:stretch/>
        </p:blipFill>
        <p:spPr>
          <a:xfrm>
            <a:off x="1695450" y="1570748"/>
            <a:ext cx="8801100" cy="4669066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78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Logotipo&#10;&#10;Descripción generada automáticamente">
            <a:extLst>
              <a:ext uri="{FF2B5EF4-FFF2-40B4-BE49-F238E27FC236}">
                <a16:creationId xmlns:a16="http://schemas.microsoft.com/office/drawing/2014/main" id="{90D2B763-F1DB-3A79-719F-1B0A0D01B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4" t="-122" r="7586" b="123"/>
          <a:stretch/>
        </p:blipFill>
        <p:spPr>
          <a:xfrm>
            <a:off x="1366347" y="987328"/>
            <a:ext cx="9459306" cy="5300782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917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E85DFFE-C3E0-4030-AE7F-A60F0A82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 comedor con una mesa de madera&#10;&#10;Descripción generada automáticamente con confianza media">
            <a:extLst>
              <a:ext uri="{FF2B5EF4-FFF2-40B4-BE49-F238E27FC236}">
                <a16:creationId xmlns:a16="http://schemas.microsoft.com/office/drawing/2014/main" id="{6D5D9AC9-DA07-A75D-FC06-94CCF7F95F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" t="1934" r="334" b="4727"/>
          <a:stretch/>
        </p:blipFill>
        <p:spPr bwMode="auto">
          <a:xfrm>
            <a:off x="1942812" y="584200"/>
            <a:ext cx="8960137" cy="5642213"/>
          </a:xfrm>
          <a:custGeom>
            <a:avLst/>
            <a:gdLst/>
            <a:ahLst/>
            <a:cxnLst/>
            <a:rect l="l" t="t" r="r" b="b"/>
            <a:pathLst>
              <a:path w="8279548" h="6044817">
                <a:moveTo>
                  <a:pt x="8670" y="3353401"/>
                </a:moveTo>
                <a:lnTo>
                  <a:pt x="9145" y="3371492"/>
                </a:lnTo>
                <a:cubicBezTo>
                  <a:pt x="9699" y="3387565"/>
                  <a:pt x="10447" y="3405952"/>
                  <a:pt x="11359" y="3425479"/>
                </a:cubicBezTo>
                <a:lnTo>
                  <a:pt x="12840" y="3453616"/>
                </a:lnTo>
                <a:lnTo>
                  <a:pt x="10088" y="3453505"/>
                </a:lnTo>
                <a:cubicBezTo>
                  <a:pt x="-1786" y="3446192"/>
                  <a:pt x="-2668" y="3413238"/>
                  <a:pt x="4780" y="3369666"/>
                </a:cubicBezTo>
                <a:close/>
                <a:moveTo>
                  <a:pt x="8372" y="3312218"/>
                </a:moveTo>
                <a:cubicBezTo>
                  <a:pt x="8874" y="3309151"/>
                  <a:pt x="9584" y="3310642"/>
                  <a:pt x="10474" y="3315559"/>
                </a:cubicBezTo>
                <a:lnTo>
                  <a:pt x="13062" y="3335036"/>
                </a:lnTo>
                <a:lnTo>
                  <a:pt x="8670" y="3353401"/>
                </a:lnTo>
                <a:lnTo>
                  <a:pt x="8092" y="3331389"/>
                </a:lnTo>
                <a:cubicBezTo>
                  <a:pt x="7953" y="3321118"/>
                  <a:pt x="8037" y="3314336"/>
                  <a:pt x="8372" y="3312218"/>
                </a:cubicBezTo>
                <a:close/>
                <a:moveTo>
                  <a:pt x="7241326" y="1569777"/>
                </a:moveTo>
                <a:cubicBezTo>
                  <a:pt x="7223035" y="1582267"/>
                  <a:pt x="7204746" y="1594758"/>
                  <a:pt x="7186456" y="1607248"/>
                </a:cubicBezTo>
                <a:cubicBezTo>
                  <a:pt x="7196717" y="1604126"/>
                  <a:pt x="7207869" y="1601003"/>
                  <a:pt x="7218575" y="1597880"/>
                </a:cubicBezTo>
                <a:cubicBezTo>
                  <a:pt x="7227497" y="1590296"/>
                  <a:pt x="7236865" y="1583160"/>
                  <a:pt x="7245787" y="1575129"/>
                </a:cubicBezTo>
                <a:cubicBezTo>
                  <a:pt x="7244449" y="1573345"/>
                  <a:pt x="7242665" y="1571561"/>
                  <a:pt x="7241326" y="1569777"/>
                </a:cubicBezTo>
                <a:close/>
                <a:moveTo>
                  <a:pt x="6913001" y="943907"/>
                </a:moveTo>
                <a:cubicBezTo>
                  <a:pt x="6803262" y="1018851"/>
                  <a:pt x="6693523" y="1094241"/>
                  <a:pt x="6583784" y="1169185"/>
                </a:cubicBezTo>
                <a:cubicBezTo>
                  <a:pt x="6585569" y="1170969"/>
                  <a:pt x="6586907" y="1172754"/>
                  <a:pt x="6588692" y="1174538"/>
                </a:cubicBezTo>
                <a:cubicBezTo>
                  <a:pt x="6709136" y="1111193"/>
                  <a:pt x="6822890" y="1040710"/>
                  <a:pt x="6913001" y="943907"/>
                </a:cubicBezTo>
                <a:close/>
                <a:moveTo>
                  <a:pt x="7619780" y="253"/>
                </a:moveTo>
                <a:cubicBezTo>
                  <a:pt x="7623962" y="-472"/>
                  <a:pt x="7628088" y="197"/>
                  <a:pt x="7631657" y="4435"/>
                </a:cubicBezTo>
                <a:cubicBezTo>
                  <a:pt x="7637902" y="11572"/>
                  <a:pt x="7632550" y="20049"/>
                  <a:pt x="7628088" y="26294"/>
                </a:cubicBezTo>
                <a:cubicBezTo>
                  <a:pt x="7620059" y="37446"/>
                  <a:pt x="7612921" y="48152"/>
                  <a:pt x="7609799" y="61535"/>
                </a:cubicBezTo>
                <a:cubicBezTo>
                  <a:pt x="7607569" y="70457"/>
                  <a:pt x="7605337" y="80271"/>
                  <a:pt x="7611583" y="86962"/>
                </a:cubicBezTo>
                <a:cubicBezTo>
                  <a:pt x="7637456" y="115512"/>
                  <a:pt x="7618720" y="128895"/>
                  <a:pt x="7596416" y="144062"/>
                </a:cubicBezTo>
                <a:cubicBezTo>
                  <a:pt x="7565636" y="164583"/>
                  <a:pt x="7553591" y="194916"/>
                  <a:pt x="7560728" y="231050"/>
                </a:cubicBezTo>
                <a:cubicBezTo>
                  <a:pt x="7563405" y="245772"/>
                  <a:pt x="7561621" y="254693"/>
                  <a:pt x="7543330" y="254247"/>
                </a:cubicBezTo>
                <a:cubicBezTo>
                  <a:pt x="7536194" y="254247"/>
                  <a:pt x="7534409" y="259155"/>
                  <a:pt x="7531732" y="264507"/>
                </a:cubicBezTo>
                <a:cubicBezTo>
                  <a:pt x="7474633" y="390752"/>
                  <a:pt x="7392105" y="501383"/>
                  <a:pt x="7295303" y="603092"/>
                </a:cubicBezTo>
                <a:cubicBezTo>
                  <a:pt x="7216791" y="685620"/>
                  <a:pt x="7130248" y="760117"/>
                  <a:pt x="7040584" y="832385"/>
                </a:cubicBezTo>
                <a:cubicBezTo>
                  <a:pt x="7037908" y="834615"/>
                  <a:pt x="7035231" y="837291"/>
                  <a:pt x="7033892" y="841752"/>
                </a:cubicBezTo>
                <a:cubicBezTo>
                  <a:pt x="7076271" y="832831"/>
                  <a:pt x="7112851" y="814540"/>
                  <a:pt x="7148093" y="794021"/>
                </a:cubicBezTo>
                <a:cubicBezTo>
                  <a:pt x="7241772" y="739597"/>
                  <a:pt x="7320730" y="669114"/>
                  <a:pt x="7400581" y="599969"/>
                </a:cubicBezTo>
                <a:cubicBezTo>
                  <a:pt x="7449206" y="557591"/>
                  <a:pt x="7499167" y="516550"/>
                  <a:pt x="7552699" y="479079"/>
                </a:cubicBezTo>
                <a:cubicBezTo>
                  <a:pt x="7561621" y="472833"/>
                  <a:pt x="7567866" y="464803"/>
                  <a:pt x="7574111" y="456774"/>
                </a:cubicBezTo>
                <a:cubicBezTo>
                  <a:pt x="7577680" y="452313"/>
                  <a:pt x="7582140" y="448298"/>
                  <a:pt x="7589278" y="450083"/>
                </a:cubicBezTo>
                <a:cubicBezTo>
                  <a:pt x="7598201" y="452313"/>
                  <a:pt x="7599092" y="459004"/>
                  <a:pt x="7599985" y="465696"/>
                </a:cubicBezTo>
                <a:cubicBezTo>
                  <a:pt x="7602661" y="487108"/>
                  <a:pt x="7596862" y="506290"/>
                  <a:pt x="7585709" y="524580"/>
                </a:cubicBezTo>
                <a:cubicBezTo>
                  <a:pt x="7556713" y="571419"/>
                  <a:pt x="7513889" y="607553"/>
                  <a:pt x="7469725" y="641903"/>
                </a:cubicBezTo>
                <a:cubicBezTo>
                  <a:pt x="7412626" y="686066"/>
                  <a:pt x="7357310" y="732014"/>
                  <a:pt x="7306902" y="782422"/>
                </a:cubicBezTo>
                <a:cubicBezTo>
                  <a:pt x="7303333" y="785991"/>
                  <a:pt x="7296642" y="788221"/>
                  <a:pt x="7298872" y="798481"/>
                </a:cubicBezTo>
                <a:cubicBezTo>
                  <a:pt x="7330544" y="774838"/>
                  <a:pt x="7360433" y="751642"/>
                  <a:pt x="7390767" y="729336"/>
                </a:cubicBezTo>
                <a:cubicBezTo>
                  <a:pt x="7420655" y="707032"/>
                  <a:pt x="7450990" y="684727"/>
                  <a:pt x="7480878" y="662869"/>
                </a:cubicBezTo>
                <a:cubicBezTo>
                  <a:pt x="7488016" y="657516"/>
                  <a:pt x="7495599" y="649932"/>
                  <a:pt x="7505859" y="656624"/>
                </a:cubicBezTo>
                <a:cubicBezTo>
                  <a:pt x="7516565" y="663315"/>
                  <a:pt x="7515227" y="674467"/>
                  <a:pt x="7512550" y="683389"/>
                </a:cubicBezTo>
                <a:cubicBezTo>
                  <a:pt x="7504075" y="709708"/>
                  <a:pt x="7489353" y="732905"/>
                  <a:pt x="7469725" y="753426"/>
                </a:cubicBezTo>
                <a:cubicBezTo>
                  <a:pt x="7402812" y="821232"/>
                  <a:pt x="7325638" y="879670"/>
                  <a:pt x="7253816" y="943015"/>
                </a:cubicBezTo>
                <a:cubicBezTo>
                  <a:pt x="7215006" y="977365"/>
                  <a:pt x="7179319" y="1013945"/>
                  <a:pt x="7145415" y="1051862"/>
                </a:cubicBezTo>
                <a:cubicBezTo>
                  <a:pt x="7137832" y="1060338"/>
                  <a:pt x="7138279" y="1068368"/>
                  <a:pt x="7140509" y="1078182"/>
                </a:cubicBezTo>
                <a:cubicBezTo>
                  <a:pt x="7149430" y="1117885"/>
                  <a:pt x="7135602" y="1131267"/>
                  <a:pt x="7090992" y="1123684"/>
                </a:cubicBezTo>
                <a:cubicBezTo>
                  <a:pt x="7077164" y="1121452"/>
                  <a:pt x="7067796" y="1123684"/>
                  <a:pt x="7059320" y="1133051"/>
                </a:cubicBezTo>
                <a:cubicBezTo>
                  <a:pt x="6956718" y="1249035"/>
                  <a:pt x="6835381" y="1346730"/>
                  <a:pt x="6702891" y="1433718"/>
                </a:cubicBezTo>
                <a:cubicBezTo>
                  <a:pt x="6648914" y="1468959"/>
                  <a:pt x="6593152" y="1502417"/>
                  <a:pt x="6536499" y="1533643"/>
                </a:cubicBezTo>
                <a:cubicBezTo>
                  <a:pt x="6536499" y="1535873"/>
                  <a:pt x="6536499" y="1538551"/>
                  <a:pt x="6536499" y="1540781"/>
                </a:cubicBezTo>
                <a:cubicBezTo>
                  <a:pt x="6536945" y="1543903"/>
                  <a:pt x="6537391" y="1545687"/>
                  <a:pt x="6537836" y="1548365"/>
                </a:cubicBezTo>
                <a:cubicBezTo>
                  <a:pt x="6617688" y="1500186"/>
                  <a:pt x="6696646" y="1450670"/>
                  <a:pt x="6773821" y="1398477"/>
                </a:cubicBezTo>
                <a:cubicBezTo>
                  <a:pt x="6983038" y="1257066"/>
                  <a:pt x="7182888" y="1105393"/>
                  <a:pt x="7385860" y="957290"/>
                </a:cubicBezTo>
                <a:cubicBezTo>
                  <a:pt x="7454112" y="907327"/>
                  <a:pt x="7508089" y="843536"/>
                  <a:pt x="7569650" y="787329"/>
                </a:cubicBezTo>
                <a:cubicBezTo>
                  <a:pt x="7610691" y="749857"/>
                  <a:pt x="7649948" y="710601"/>
                  <a:pt x="7697679" y="679821"/>
                </a:cubicBezTo>
                <a:cubicBezTo>
                  <a:pt x="7717307" y="667330"/>
                  <a:pt x="7737827" y="656177"/>
                  <a:pt x="7764147" y="659300"/>
                </a:cubicBezTo>
                <a:cubicBezTo>
                  <a:pt x="7774407" y="660639"/>
                  <a:pt x="7786005" y="663315"/>
                  <a:pt x="7789574" y="674913"/>
                </a:cubicBezTo>
                <a:cubicBezTo>
                  <a:pt x="7792698" y="686512"/>
                  <a:pt x="7783329" y="691865"/>
                  <a:pt x="7774853" y="696771"/>
                </a:cubicBezTo>
                <a:cubicBezTo>
                  <a:pt x="7772623" y="698110"/>
                  <a:pt x="7770392" y="699895"/>
                  <a:pt x="7768162" y="699895"/>
                </a:cubicBezTo>
                <a:cubicBezTo>
                  <a:pt x="7725783" y="702571"/>
                  <a:pt x="7715969" y="736474"/>
                  <a:pt x="7695894" y="761010"/>
                </a:cubicBezTo>
                <a:cubicBezTo>
                  <a:pt x="7689649" y="768593"/>
                  <a:pt x="7689203" y="776177"/>
                  <a:pt x="7695894" y="785098"/>
                </a:cubicBezTo>
                <a:cubicBezTo>
                  <a:pt x="7707940" y="801157"/>
                  <a:pt x="7699463" y="808295"/>
                  <a:pt x="7683404" y="812756"/>
                </a:cubicBezTo>
                <a:cubicBezTo>
                  <a:pt x="7667345" y="817217"/>
                  <a:pt x="7649948" y="818555"/>
                  <a:pt x="7632550" y="828816"/>
                </a:cubicBezTo>
                <a:cubicBezTo>
                  <a:pt x="7660207" y="837291"/>
                  <a:pt x="7679389" y="828370"/>
                  <a:pt x="7697233" y="817217"/>
                </a:cubicBezTo>
                <a:cubicBezTo>
                  <a:pt x="7737382" y="792682"/>
                  <a:pt x="7763254" y="756548"/>
                  <a:pt x="7787790" y="719522"/>
                </a:cubicBezTo>
                <a:cubicBezTo>
                  <a:pt x="7792698" y="712385"/>
                  <a:pt x="7796712" y="704355"/>
                  <a:pt x="7803403" y="698556"/>
                </a:cubicBezTo>
                <a:cubicBezTo>
                  <a:pt x="7815894" y="686958"/>
                  <a:pt x="7829277" y="685620"/>
                  <a:pt x="7844443" y="699895"/>
                </a:cubicBezTo>
                <a:cubicBezTo>
                  <a:pt x="7864518" y="718631"/>
                  <a:pt x="7871655" y="717292"/>
                  <a:pt x="7878347" y="693204"/>
                </a:cubicBezTo>
                <a:cubicBezTo>
                  <a:pt x="7887269" y="660639"/>
                  <a:pt x="7907343" y="637888"/>
                  <a:pt x="7941692" y="625844"/>
                </a:cubicBezTo>
                <a:cubicBezTo>
                  <a:pt x="7948829" y="623166"/>
                  <a:pt x="7956413" y="619597"/>
                  <a:pt x="7963996" y="625397"/>
                </a:cubicBezTo>
                <a:cubicBezTo>
                  <a:pt x="7972026" y="632089"/>
                  <a:pt x="7966674" y="638779"/>
                  <a:pt x="7963551" y="645026"/>
                </a:cubicBezTo>
                <a:cubicBezTo>
                  <a:pt x="7959090" y="654840"/>
                  <a:pt x="7953737" y="664653"/>
                  <a:pt x="7949722" y="674913"/>
                </a:cubicBezTo>
                <a:cubicBezTo>
                  <a:pt x="7942584" y="691419"/>
                  <a:pt x="7941245" y="708817"/>
                  <a:pt x="7954628" y="724876"/>
                </a:cubicBezTo>
                <a:cubicBezTo>
                  <a:pt x="7964443" y="736474"/>
                  <a:pt x="7963551" y="744058"/>
                  <a:pt x="7950614" y="752087"/>
                </a:cubicBezTo>
                <a:cubicBezTo>
                  <a:pt x="7909127" y="777069"/>
                  <a:pt x="7882808" y="809634"/>
                  <a:pt x="7897083" y="860488"/>
                </a:cubicBezTo>
                <a:cubicBezTo>
                  <a:pt x="7899313" y="867626"/>
                  <a:pt x="7896636" y="874764"/>
                  <a:pt x="7888161" y="874317"/>
                </a:cubicBezTo>
                <a:cubicBezTo>
                  <a:pt x="7869425" y="872979"/>
                  <a:pt x="7866303" y="884578"/>
                  <a:pt x="7860949" y="896622"/>
                </a:cubicBezTo>
                <a:cubicBezTo>
                  <a:pt x="7808757" y="1012160"/>
                  <a:pt x="7733367" y="1112977"/>
                  <a:pt x="7646379" y="1207549"/>
                </a:cubicBezTo>
                <a:cubicBezTo>
                  <a:pt x="7560282" y="1301229"/>
                  <a:pt x="7463480" y="1385094"/>
                  <a:pt x="7360433" y="1465391"/>
                </a:cubicBezTo>
                <a:cubicBezTo>
                  <a:pt x="7389429" y="1462714"/>
                  <a:pt x="7426901" y="1446209"/>
                  <a:pt x="7463034" y="1427027"/>
                </a:cubicBezTo>
                <a:cubicBezTo>
                  <a:pt x="7558498" y="1375726"/>
                  <a:pt x="7637011" y="1306135"/>
                  <a:pt x="7716861" y="1237883"/>
                </a:cubicBezTo>
                <a:cubicBezTo>
                  <a:pt x="7772623" y="1190151"/>
                  <a:pt x="7827046" y="1141081"/>
                  <a:pt x="7889500" y="1100040"/>
                </a:cubicBezTo>
                <a:cubicBezTo>
                  <a:pt x="7896636" y="1095579"/>
                  <a:pt x="7901544" y="1089780"/>
                  <a:pt x="7905559" y="1082642"/>
                </a:cubicBezTo>
                <a:cubicBezTo>
                  <a:pt x="7909127" y="1076397"/>
                  <a:pt x="7914481" y="1070598"/>
                  <a:pt x="7923848" y="1073274"/>
                </a:cubicBezTo>
                <a:cubicBezTo>
                  <a:pt x="7933216" y="1076397"/>
                  <a:pt x="7934109" y="1084427"/>
                  <a:pt x="7934109" y="1091565"/>
                </a:cubicBezTo>
                <a:cubicBezTo>
                  <a:pt x="7932770" y="1118330"/>
                  <a:pt x="7925186" y="1142419"/>
                  <a:pt x="7908682" y="1163831"/>
                </a:cubicBezTo>
                <a:cubicBezTo>
                  <a:pt x="7876563" y="1206657"/>
                  <a:pt x="7833738" y="1240114"/>
                  <a:pt x="7790913" y="1273570"/>
                </a:cubicBezTo>
                <a:cubicBezTo>
                  <a:pt x="7731582" y="1319518"/>
                  <a:pt x="7676712" y="1369481"/>
                  <a:pt x="7627197" y="1425243"/>
                </a:cubicBezTo>
                <a:cubicBezTo>
                  <a:pt x="7662883" y="1398031"/>
                  <a:pt x="7698572" y="1370372"/>
                  <a:pt x="7734705" y="1343161"/>
                </a:cubicBezTo>
                <a:cubicBezTo>
                  <a:pt x="7761917" y="1322641"/>
                  <a:pt x="7790020" y="1303012"/>
                  <a:pt x="7817678" y="1282938"/>
                </a:cubicBezTo>
                <a:cubicBezTo>
                  <a:pt x="7824370" y="1278032"/>
                  <a:pt x="7831507" y="1272679"/>
                  <a:pt x="7840874" y="1279370"/>
                </a:cubicBezTo>
                <a:cubicBezTo>
                  <a:pt x="7849351" y="1285169"/>
                  <a:pt x="7848012" y="1293645"/>
                  <a:pt x="7846228" y="1301675"/>
                </a:cubicBezTo>
                <a:cubicBezTo>
                  <a:pt x="7839537" y="1333347"/>
                  <a:pt x="7820801" y="1358774"/>
                  <a:pt x="7797604" y="1381525"/>
                </a:cubicBezTo>
                <a:cubicBezTo>
                  <a:pt x="7769501" y="1408737"/>
                  <a:pt x="7740058" y="1434611"/>
                  <a:pt x="7709724" y="1460484"/>
                </a:cubicBezTo>
                <a:cubicBezTo>
                  <a:pt x="7742288" y="1453346"/>
                  <a:pt x="7774853" y="1446209"/>
                  <a:pt x="7807418" y="1440410"/>
                </a:cubicBezTo>
                <a:cubicBezTo>
                  <a:pt x="7792698" y="1492156"/>
                  <a:pt x="7758348" y="1502417"/>
                  <a:pt x="7727568" y="1510446"/>
                </a:cubicBezTo>
                <a:cubicBezTo>
                  <a:pt x="7686080" y="1520706"/>
                  <a:pt x="7646379" y="1533643"/>
                  <a:pt x="7607122" y="1548365"/>
                </a:cubicBezTo>
                <a:cubicBezTo>
                  <a:pt x="7590617" y="1563085"/>
                  <a:pt x="7574111" y="1577361"/>
                  <a:pt x="7558052" y="1592527"/>
                </a:cubicBezTo>
                <a:cubicBezTo>
                  <a:pt x="7541546" y="1608141"/>
                  <a:pt x="7525933" y="1623754"/>
                  <a:pt x="7510320" y="1640259"/>
                </a:cubicBezTo>
                <a:cubicBezTo>
                  <a:pt x="7499167" y="1652303"/>
                  <a:pt x="7485785" y="1662564"/>
                  <a:pt x="7498721" y="1683084"/>
                </a:cubicBezTo>
                <a:cubicBezTo>
                  <a:pt x="7504521" y="1692452"/>
                  <a:pt x="7466603" y="1743307"/>
                  <a:pt x="7454558" y="1746429"/>
                </a:cubicBezTo>
                <a:cubicBezTo>
                  <a:pt x="7452773" y="1746875"/>
                  <a:pt x="7450990" y="1747322"/>
                  <a:pt x="7449652" y="1747322"/>
                </a:cubicBezTo>
                <a:cubicBezTo>
                  <a:pt x="7423777" y="1745538"/>
                  <a:pt x="7417978" y="1760705"/>
                  <a:pt x="7417532" y="1779887"/>
                </a:cubicBezTo>
                <a:cubicBezTo>
                  <a:pt x="7417087" y="1798622"/>
                  <a:pt x="7421547" y="1821819"/>
                  <a:pt x="7386306" y="1812451"/>
                </a:cubicBezTo>
                <a:cubicBezTo>
                  <a:pt x="7382291" y="1811559"/>
                  <a:pt x="7381399" y="1814235"/>
                  <a:pt x="7379615" y="1817358"/>
                </a:cubicBezTo>
                <a:cubicBezTo>
                  <a:pt x="7341251" y="1897208"/>
                  <a:pt x="7276567" y="1958770"/>
                  <a:pt x="7212776" y="2020331"/>
                </a:cubicBezTo>
                <a:cubicBezTo>
                  <a:pt x="7209207" y="2023454"/>
                  <a:pt x="7205638" y="2026576"/>
                  <a:pt x="7202070" y="2029699"/>
                </a:cubicBezTo>
                <a:cubicBezTo>
                  <a:pt x="7268983" y="2014086"/>
                  <a:pt x="7489800" y="1994011"/>
                  <a:pt x="7554483" y="2000703"/>
                </a:cubicBezTo>
                <a:cubicBezTo>
                  <a:pt x="7612029" y="2006502"/>
                  <a:pt x="7937231" y="1909254"/>
                  <a:pt x="8004591" y="1851708"/>
                </a:cubicBezTo>
                <a:cubicBezTo>
                  <a:pt x="8013959" y="1896763"/>
                  <a:pt x="7993885" y="1914606"/>
                  <a:pt x="7977825" y="1935127"/>
                </a:cubicBezTo>
                <a:cubicBezTo>
                  <a:pt x="7955075" y="1964123"/>
                  <a:pt x="7951506" y="1984644"/>
                  <a:pt x="7994331" y="2007840"/>
                </a:cubicBezTo>
                <a:cubicBezTo>
                  <a:pt x="8117007" y="2073862"/>
                  <a:pt x="8115669" y="2076092"/>
                  <a:pt x="8000576" y="2165757"/>
                </a:cubicBezTo>
                <a:cubicBezTo>
                  <a:pt x="7995223" y="2169772"/>
                  <a:pt x="7997900" y="2182708"/>
                  <a:pt x="7996561" y="2191631"/>
                </a:cubicBezTo>
                <a:cubicBezTo>
                  <a:pt x="8026450" y="2205014"/>
                  <a:pt x="8061691" y="2170218"/>
                  <a:pt x="8097378" y="2207690"/>
                </a:cubicBezTo>
                <a:cubicBezTo>
                  <a:pt x="7943477" y="2372298"/>
                  <a:pt x="7709277" y="2528878"/>
                  <a:pt x="7496937" y="2652445"/>
                </a:cubicBezTo>
                <a:cubicBezTo>
                  <a:pt x="7668683" y="2693040"/>
                  <a:pt x="7771731" y="2550290"/>
                  <a:pt x="7897975" y="2568579"/>
                </a:cubicBezTo>
                <a:cubicBezTo>
                  <a:pt x="7960875" y="2613189"/>
                  <a:pt x="7773515" y="2685456"/>
                  <a:pt x="7952398" y="2706423"/>
                </a:cubicBezTo>
                <a:cubicBezTo>
                  <a:pt x="7874778" y="2745678"/>
                  <a:pt x="7817232" y="2784043"/>
                  <a:pt x="7763701" y="2829098"/>
                </a:cubicBezTo>
                <a:cubicBezTo>
                  <a:pt x="7668683" y="2909841"/>
                  <a:pt x="7649948" y="2963373"/>
                  <a:pt x="7693664" y="3071773"/>
                </a:cubicBezTo>
                <a:cubicBezTo>
                  <a:pt x="7722660" y="3143148"/>
                  <a:pt x="7764593" y="3208723"/>
                  <a:pt x="7727568" y="3293927"/>
                </a:cubicBezTo>
                <a:cubicBezTo>
                  <a:pt x="7702141" y="3352365"/>
                  <a:pt x="7711954" y="3390729"/>
                  <a:pt x="7808311" y="3364409"/>
                </a:cubicBezTo>
                <a:cubicBezTo>
                  <a:pt x="7912249" y="3336306"/>
                  <a:pt x="7951506" y="3388945"/>
                  <a:pt x="7925186" y="3491100"/>
                </a:cubicBezTo>
                <a:cubicBezTo>
                  <a:pt x="7908235" y="3556676"/>
                  <a:pt x="7926079" y="3577197"/>
                  <a:pt x="7997454" y="3569613"/>
                </a:cubicBezTo>
                <a:cubicBezTo>
                  <a:pt x="8076413" y="3561136"/>
                  <a:pt x="8151355" y="3518312"/>
                  <a:pt x="8249050" y="3538832"/>
                </a:cubicBezTo>
                <a:cubicBezTo>
                  <a:pt x="8170985" y="3658385"/>
                  <a:pt x="8004145" y="3624482"/>
                  <a:pt x="7913142" y="3738236"/>
                </a:cubicBezTo>
                <a:cubicBezTo>
                  <a:pt x="8021543" y="3738682"/>
                  <a:pt x="8104516" y="3738236"/>
                  <a:pt x="8184813" y="3713254"/>
                </a:cubicBezTo>
                <a:cubicBezTo>
                  <a:pt x="8218270" y="3702995"/>
                  <a:pt x="8254850" y="3692735"/>
                  <a:pt x="8273586" y="3727083"/>
                </a:cubicBezTo>
                <a:cubicBezTo>
                  <a:pt x="8295890" y="3768570"/>
                  <a:pt x="8250389" y="3784184"/>
                  <a:pt x="8223177" y="3791767"/>
                </a:cubicBezTo>
                <a:cubicBezTo>
                  <a:pt x="8146449" y="3812734"/>
                  <a:pt x="8087564" y="3862249"/>
                  <a:pt x="8023773" y="3901059"/>
                </a:cubicBezTo>
                <a:cubicBezTo>
                  <a:pt x="7884146" y="3986264"/>
                  <a:pt x="7730689" y="4057192"/>
                  <a:pt x="7612475" y="4197266"/>
                </a:cubicBezTo>
                <a:cubicBezTo>
                  <a:pt x="7761024" y="4161579"/>
                  <a:pt x="7872102" y="4078159"/>
                  <a:pt x="8010390" y="4061208"/>
                </a:cubicBezTo>
                <a:cubicBezTo>
                  <a:pt x="7890391" y="4189236"/>
                  <a:pt x="7736489" y="4272656"/>
                  <a:pt x="7590617" y="4365889"/>
                </a:cubicBezTo>
                <a:cubicBezTo>
                  <a:pt x="7549130" y="4392209"/>
                  <a:pt x="7506751" y="4410052"/>
                  <a:pt x="7497384" y="4467153"/>
                </a:cubicBezTo>
                <a:cubicBezTo>
                  <a:pt x="7479093" y="4577783"/>
                  <a:pt x="7425116" y="4669679"/>
                  <a:pt x="7308686" y="4718303"/>
                </a:cubicBezTo>
                <a:cubicBezTo>
                  <a:pt x="7307793" y="4718749"/>
                  <a:pt x="7314039" y="4735255"/>
                  <a:pt x="7318054" y="4746853"/>
                </a:cubicBezTo>
                <a:cubicBezTo>
                  <a:pt x="7388982" y="4750422"/>
                  <a:pt x="7444744" y="4684845"/>
                  <a:pt x="7535747" y="4706259"/>
                </a:cubicBezTo>
                <a:cubicBezTo>
                  <a:pt x="7449206" y="4795031"/>
                  <a:pt x="7376492" y="4874882"/>
                  <a:pt x="7253370" y="4917261"/>
                </a:cubicBezTo>
                <a:cubicBezTo>
                  <a:pt x="7154784" y="4951164"/>
                  <a:pt x="7033000" y="4970345"/>
                  <a:pt x="6961625" y="5079638"/>
                </a:cubicBezTo>
                <a:cubicBezTo>
                  <a:pt x="7044599" y="5101051"/>
                  <a:pt x="7106605" y="5074285"/>
                  <a:pt x="7168612" y="5055104"/>
                </a:cubicBezTo>
                <a:cubicBezTo>
                  <a:pt x="7264077" y="5025661"/>
                  <a:pt x="7357756" y="4992204"/>
                  <a:pt x="7453220" y="4962316"/>
                </a:cubicBezTo>
                <a:cubicBezTo>
                  <a:pt x="7489353" y="4951164"/>
                  <a:pt x="7529056" y="4942688"/>
                  <a:pt x="7552253" y="4997111"/>
                </a:cubicBezTo>
                <a:cubicBezTo>
                  <a:pt x="7431361" y="5008709"/>
                  <a:pt x="7358649" y="5081869"/>
                  <a:pt x="7282812" y="5150568"/>
                </a:cubicBezTo>
                <a:cubicBezTo>
                  <a:pt x="7239987" y="5189378"/>
                  <a:pt x="7205192" y="5241125"/>
                  <a:pt x="7128464" y="5221497"/>
                </a:cubicBezTo>
                <a:cubicBezTo>
                  <a:pt x="7087869" y="5211236"/>
                  <a:pt x="7061996" y="5240233"/>
                  <a:pt x="7066457" y="5275920"/>
                </a:cubicBezTo>
                <a:cubicBezTo>
                  <a:pt x="7081624" y="5401718"/>
                  <a:pt x="6987498" y="5445881"/>
                  <a:pt x="6889805" y="5469970"/>
                </a:cubicBezTo>
                <a:cubicBezTo>
                  <a:pt x="6705122" y="5515918"/>
                  <a:pt x="6551219" y="5623426"/>
                  <a:pt x="6371444" y="5682310"/>
                </a:cubicBezTo>
                <a:cubicBezTo>
                  <a:pt x="6196576" y="5739411"/>
                  <a:pt x="4884170" y="6004390"/>
                  <a:pt x="4551831" y="6030710"/>
                </a:cubicBezTo>
                <a:cubicBezTo>
                  <a:pt x="2518092" y="6191749"/>
                  <a:pt x="1055352" y="4921275"/>
                  <a:pt x="1048661" y="4903878"/>
                </a:cubicBezTo>
                <a:cubicBezTo>
                  <a:pt x="1017880" y="4822243"/>
                  <a:pt x="941599" y="4787001"/>
                  <a:pt x="872455" y="4743284"/>
                </a:cubicBezTo>
                <a:cubicBezTo>
                  <a:pt x="812231" y="4704920"/>
                  <a:pt x="747994" y="4664326"/>
                  <a:pt x="723013" y="4598750"/>
                </a:cubicBezTo>
                <a:cubicBezTo>
                  <a:pt x="690002" y="4511762"/>
                  <a:pt x="783682" y="4583137"/>
                  <a:pt x="801080" y="4549680"/>
                </a:cubicBezTo>
                <a:cubicBezTo>
                  <a:pt x="765392" y="4504624"/>
                  <a:pt x="710077" y="4463138"/>
                  <a:pt x="695355" y="4411837"/>
                </a:cubicBezTo>
                <a:cubicBezTo>
                  <a:pt x="642715" y="4226262"/>
                  <a:pt x="529409" y="4091096"/>
                  <a:pt x="359893" y="3986264"/>
                </a:cubicBezTo>
                <a:cubicBezTo>
                  <a:pt x="311269" y="3955930"/>
                  <a:pt x="279150" y="3901506"/>
                  <a:pt x="212682" y="3892584"/>
                </a:cubicBezTo>
                <a:cubicBezTo>
                  <a:pt x="65025" y="3873402"/>
                  <a:pt x="111866" y="3723515"/>
                  <a:pt x="33799" y="3657047"/>
                </a:cubicBezTo>
                <a:cubicBezTo>
                  <a:pt x="26438" y="3650802"/>
                  <a:pt x="19412" y="3568832"/>
                  <a:pt x="14561" y="3486305"/>
                </a:cubicBezTo>
                <a:lnTo>
                  <a:pt x="12840" y="3453616"/>
                </a:lnTo>
                <a:lnTo>
                  <a:pt x="21095" y="3453948"/>
                </a:lnTo>
                <a:lnTo>
                  <a:pt x="25905" y="3450639"/>
                </a:lnTo>
                <a:lnTo>
                  <a:pt x="27770" y="3466411"/>
                </a:lnTo>
                <a:cubicBezTo>
                  <a:pt x="33262" y="3508951"/>
                  <a:pt x="39263" y="3541509"/>
                  <a:pt x="44951" y="3533479"/>
                </a:cubicBezTo>
                <a:cubicBezTo>
                  <a:pt x="60119" y="3511621"/>
                  <a:pt x="83315" y="3492439"/>
                  <a:pt x="72163" y="3463889"/>
                </a:cubicBezTo>
                <a:cubicBezTo>
                  <a:pt x="67702" y="3451844"/>
                  <a:pt x="70824" y="3410804"/>
                  <a:pt x="36475" y="3443368"/>
                </a:cubicBezTo>
                <a:lnTo>
                  <a:pt x="25905" y="3450639"/>
                </a:lnTo>
                <a:lnTo>
                  <a:pt x="22479" y="3421677"/>
                </a:lnTo>
                <a:cubicBezTo>
                  <a:pt x="19106" y="3391148"/>
                  <a:pt x="16081" y="3360716"/>
                  <a:pt x="13648" y="3339450"/>
                </a:cubicBezTo>
                <a:lnTo>
                  <a:pt x="13062" y="3335036"/>
                </a:lnTo>
                <a:lnTo>
                  <a:pt x="21866" y="3298221"/>
                </a:lnTo>
                <a:cubicBezTo>
                  <a:pt x="52089" y="3197348"/>
                  <a:pt x="110303" y="3084040"/>
                  <a:pt x="175210" y="3078464"/>
                </a:cubicBezTo>
                <a:cubicBezTo>
                  <a:pt x="127925" y="2954896"/>
                  <a:pt x="127925" y="2954896"/>
                  <a:pt x="282273" y="2937945"/>
                </a:cubicBezTo>
                <a:cubicBezTo>
                  <a:pt x="222942" y="2859432"/>
                  <a:pt x="222942" y="2839357"/>
                  <a:pt x="294764" y="2812593"/>
                </a:cubicBezTo>
                <a:cubicBezTo>
                  <a:pt x="363908" y="2786719"/>
                  <a:pt x="440636" y="2778244"/>
                  <a:pt x="504427" y="2738541"/>
                </a:cubicBezTo>
                <a:cubicBezTo>
                  <a:pt x="445542" y="2638170"/>
                  <a:pt x="429038" y="2522185"/>
                  <a:pt x="307254" y="2473116"/>
                </a:cubicBezTo>
                <a:cubicBezTo>
                  <a:pt x="288072" y="2465532"/>
                  <a:pt x="275135" y="2435197"/>
                  <a:pt x="287626" y="2418246"/>
                </a:cubicBezTo>
                <a:cubicBezTo>
                  <a:pt x="331790" y="2355347"/>
                  <a:pt x="268444" y="2234901"/>
                  <a:pt x="405841" y="2221965"/>
                </a:cubicBezTo>
                <a:cubicBezTo>
                  <a:pt x="422793" y="2220181"/>
                  <a:pt x="438406" y="2207690"/>
                  <a:pt x="425023" y="2190292"/>
                </a:cubicBezTo>
                <a:cubicBezTo>
                  <a:pt x="379075" y="2130962"/>
                  <a:pt x="434837" y="2134976"/>
                  <a:pt x="468739" y="2127394"/>
                </a:cubicBezTo>
                <a:cubicBezTo>
                  <a:pt x="509781" y="2118471"/>
                  <a:pt x="556174" y="2144344"/>
                  <a:pt x="594091" y="2112226"/>
                </a:cubicBezTo>
                <a:cubicBezTo>
                  <a:pt x="585170" y="2078323"/>
                  <a:pt x="552160" y="2078769"/>
                  <a:pt x="528963" y="2068063"/>
                </a:cubicBezTo>
                <a:cubicBezTo>
                  <a:pt x="461157" y="2036390"/>
                  <a:pt x="405841" y="1998918"/>
                  <a:pt x="402718" y="1917729"/>
                </a:cubicBezTo>
                <a:cubicBezTo>
                  <a:pt x="400042" y="1852153"/>
                  <a:pt x="392904" y="1794162"/>
                  <a:pt x="486584" y="1774087"/>
                </a:cubicBezTo>
                <a:cubicBezTo>
                  <a:pt x="501304" y="1770965"/>
                  <a:pt x="508888" y="1762489"/>
                  <a:pt x="511565" y="1751337"/>
                </a:cubicBezTo>
                <a:cubicBezTo>
                  <a:pt x="500858" y="1740630"/>
                  <a:pt x="490599" y="1729477"/>
                  <a:pt x="478109" y="1721448"/>
                </a:cubicBezTo>
                <a:cubicBezTo>
                  <a:pt x="436175" y="1695129"/>
                  <a:pt x="421900" y="1656318"/>
                  <a:pt x="409410" y="1615724"/>
                </a:cubicBezTo>
                <a:cubicBezTo>
                  <a:pt x="401380" y="1589851"/>
                  <a:pt x="392012" y="1564424"/>
                  <a:pt x="373722" y="1542118"/>
                </a:cubicBezTo>
                <a:cubicBezTo>
                  <a:pt x="362569" y="1528290"/>
                  <a:pt x="348740" y="1518030"/>
                  <a:pt x="331343" y="1512231"/>
                </a:cubicBezTo>
                <a:cubicBezTo>
                  <a:pt x="316177" y="1506877"/>
                  <a:pt x="311715" y="1499739"/>
                  <a:pt x="321976" y="1486804"/>
                </a:cubicBezTo>
                <a:cubicBezTo>
                  <a:pt x="350972" y="1449777"/>
                  <a:pt x="362569" y="1409182"/>
                  <a:pt x="343388" y="1361897"/>
                </a:cubicBezTo>
                <a:cubicBezTo>
                  <a:pt x="337588" y="1347623"/>
                  <a:pt x="341602" y="1335131"/>
                  <a:pt x="355432" y="1329778"/>
                </a:cubicBezTo>
                <a:cubicBezTo>
                  <a:pt x="412979" y="1307028"/>
                  <a:pt x="427253" y="1254388"/>
                  <a:pt x="451789" y="1209779"/>
                </a:cubicBezTo>
                <a:cubicBezTo>
                  <a:pt x="486584" y="1146434"/>
                  <a:pt x="518256" y="1081751"/>
                  <a:pt x="542344" y="1013052"/>
                </a:cubicBezTo>
                <a:cubicBezTo>
                  <a:pt x="556620" y="972012"/>
                  <a:pt x="570449" y="931417"/>
                  <a:pt x="560635" y="885915"/>
                </a:cubicBezTo>
                <a:cubicBezTo>
                  <a:pt x="558405" y="874764"/>
                  <a:pt x="562419" y="865395"/>
                  <a:pt x="568219" y="856919"/>
                </a:cubicBezTo>
                <a:cubicBezTo>
                  <a:pt x="592754" y="819893"/>
                  <a:pt x="589631" y="780638"/>
                  <a:pt x="570895" y="740043"/>
                </a:cubicBezTo>
                <a:cubicBezTo>
                  <a:pt x="559296" y="715508"/>
                  <a:pt x="560635" y="712385"/>
                  <a:pt x="590077" y="713277"/>
                </a:cubicBezTo>
                <a:cubicBezTo>
                  <a:pt x="649853" y="714616"/>
                  <a:pt x="709184" y="716846"/>
                  <a:pt x="768069" y="709263"/>
                </a:cubicBezTo>
                <a:cubicBezTo>
                  <a:pt x="834090" y="700786"/>
                  <a:pt x="855503" y="681158"/>
                  <a:pt x="805540" y="624505"/>
                </a:cubicBezTo>
                <a:cubicBezTo>
                  <a:pt x="794833" y="612461"/>
                  <a:pt x="785466" y="599078"/>
                  <a:pt x="780559" y="583910"/>
                </a:cubicBezTo>
                <a:cubicBezTo>
                  <a:pt x="776990" y="571866"/>
                  <a:pt x="780113" y="563390"/>
                  <a:pt x="790819" y="557591"/>
                </a:cubicBezTo>
                <a:cubicBezTo>
                  <a:pt x="803310" y="550454"/>
                  <a:pt x="810001" y="560268"/>
                  <a:pt x="817139" y="567404"/>
                </a:cubicBezTo>
                <a:cubicBezTo>
                  <a:pt x="855949" y="605769"/>
                  <a:pt x="904572" y="632089"/>
                  <a:pt x="950966" y="661085"/>
                </a:cubicBezTo>
                <a:cubicBezTo>
                  <a:pt x="1017435" y="703018"/>
                  <a:pt x="1087471" y="740043"/>
                  <a:pt x="1146802" y="790897"/>
                </a:cubicBezTo>
                <a:cubicBezTo>
                  <a:pt x="1161968" y="803835"/>
                  <a:pt x="1186503" y="794021"/>
                  <a:pt x="1188288" y="772161"/>
                </a:cubicBezTo>
                <a:cubicBezTo>
                  <a:pt x="1190072" y="750303"/>
                  <a:pt x="1202116" y="750303"/>
                  <a:pt x="1219960" y="755656"/>
                </a:cubicBezTo>
                <a:cubicBezTo>
                  <a:pt x="1241373" y="761901"/>
                  <a:pt x="1262786" y="768146"/>
                  <a:pt x="1283752" y="775284"/>
                </a:cubicBezTo>
                <a:cubicBezTo>
                  <a:pt x="1305611" y="782868"/>
                  <a:pt x="1315424" y="798927"/>
                  <a:pt x="1317655" y="819002"/>
                </a:cubicBezTo>
                <a:cubicBezTo>
                  <a:pt x="1318101" y="822794"/>
                  <a:pt x="1318213" y="827031"/>
                  <a:pt x="1317209" y="830488"/>
                </a:cubicBezTo>
                <a:lnTo>
                  <a:pt x="1312784" y="834706"/>
                </a:lnTo>
                <a:lnTo>
                  <a:pt x="1307604" y="836392"/>
                </a:lnTo>
                <a:cubicBezTo>
                  <a:pt x="1302209" y="838239"/>
                  <a:pt x="1301818" y="838741"/>
                  <a:pt x="1310071" y="837291"/>
                </a:cubicBezTo>
                <a:lnTo>
                  <a:pt x="1312784" y="834706"/>
                </a:lnTo>
                <a:lnTo>
                  <a:pt x="1335164" y="827421"/>
                </a:lnTo>
                <a:cubicBezTo>
                  <a:pt x="1358695" y="819559"/>
                  <a:pt x="1387691" y="808741"/>
                  <a:pt x="1393044" y="799820"/>
                </a:cubicBezTo>
                <a:cubicBezTo>
                  <a:pt x="1393490" y="798927"/>
                  <a:pt x="1657132" y="863165"/>
                  <a:pt x="1737429" y="903760"/>
                </a:cubicBezTo>
                <a:cubicBezTo>
                  <a:pt x="1787390" y="929187"/>
                  <a:pt x="2773257" y="1331562"/>
                  <a:pt x="4138303" y="1231638"/>
                </a:cubicBezTo>
                <a:cubicBezTo>
                  <a:pt x="4186481" y="1228070"/>
                  <a:pt x="4231982" y="1225838"/>
                  <a:pt x="4278375" y="1224055"/>
                </a:cubicBezTo>
                <a:cubicBezTo>
                  <a:pt x="4688781" y="1205764"/>
                  <a:pt x="5091603" y="1196842"/>
                  <a:pt x="5261564" y="1174984"/>
                </a:cubicBezTo>
                <a:cubicBezTo>
                  <a:pt x="5394500" y="1157586"/>
                  <a:pt x="6074346" y="1010376"/>
                  <a:pt x="6273750" y="885915"/>
                </a:cubicBezTo>
                <a:cubicBezTo>
                  <a:pt x="6477614" y="758332"/>
                  <a:pt x="6669881" y="617367"/>
                  <a:pt x="6861254" y="475956"/>
                </a:cubicBezTo>
                <a:cubicBezTo>
                  <a:pt x="6944228" y="414841"/>
                  <a:pt x="7032555" y="359079"/>
                  <a:pt x="7107498" y="289043"/>
                </a:cubicBezTo>
                <a:cubicBezTo>
                  <a:pt x="7182441" y="218560"/>
                  <a:pt x="7253816" y="145401"/>
                  <a:pt x="7335005" y="80271"/>
                </a:cubicBezTo>
                <a:cubicBezTo>
                  <a:pt x="7358202" y="61535"/>
                  <a:pt x="7381399" y="41461"/>
                  <a:pt x="7415302" y="38338"/>
                </a:cubicBezTo>
                <a:cubicBezTo>
                  <a:pt x="7422886" y="37446"/>
                  <a:pt x="7430915" y="37892"/>
                  <a:pt x="7438499" y="38784"/>
                </a:cubicBezTo>
                <a:cubicBezTo>
                  <a:pt x="7446974" y="39677"/>
                  <a:pt x="7453666" y="44137"/>
                  <a:pt x="7456789" y="51721"/>
                </a:cubicBezTo>
                <a:cubicBezTo>
                  <a:pt x="7459911" y="60197"/>
                  <a:pt x="7454558" y="65104"/>
                  <a:pt x="7448313" y="69564"/>
                </a:cubicBezTo>
                <a:cubicBezTo>
                  <a:pt x="7443852" y="72687"/>
                  <a:pt x="7439392" y="77595"/>
                  <a:pt x="7433593" y="78487"/>
                </a:cubicBezTo>
                <a:cubicBezTo>
                  <a:pt x="7396566" y="83840"/>
                  <a:pt x="7382737" y="111052"/>
                  <a:pt x="7365340" y="135140"/>
                </a:cubicBezTo>
                <a:cubicBezTo>
                  <a:pt x="7357756" y="145401"/>
                  <a:pt x="7349726" y="153430"/>
                  <a:pt x="7363555" y="168151"/>
                </a:cubicBezTo>
                <a:cubicBezTo>
                  <a:pt x="7375599" y="181088"/>
                  <a:pt x="7363109" y="187780"/>
                  <a:pt x="7350619" y="191349"/>
                </a:cubicBezTo>
                <a:cubicBezTo>
                  <a:pt x="7333222" y="196255"/>
                  <a:pt x="7312701" y="195364"/>
                  <a:pt x="7293073" y="211422"/>
                </a:cubicBezTo>
                <a:cubicBezTo>
                  <a:pt x="7366678" y="212761"/>
                  <a:pt x="7397905" y="170382"/>
                  <a:pt x="7431361" y="131125"/>
                </a:cubicBezTo>
                <a:cubicBezTo>
                  <a:pt x="7443852" y="116851"/>
                  <a:pt x="7452328" y="99899"/>
                  <a:pt x="7463034" y="83840"/>
                </a:cubicBezTo>
                <a:cubicBezTo>
                  <a:pt x="7476417" y="64212"/>
                  <a:pt x="7492030" y="63319"/>
                  <a:pt x="7511658" y="80717"/>
                </a:cubicBezTo>
                <a:cubicBezTo>
                  <a:pt x="7529056" y="96330"/>
                  <a:pt x="7537531" y="94993"/>
                  <a:pt x="7543330" y="73579"/>
                </a:cubicBezTo>
                <a:cubicBezTo>
                  <a:pt x="7552253" y="40122"/>
                  <a:pt x="7572773" y="16480"/>
                  <a:pt x="7607569" y="4435"/>
                </a:cubicBezTo>
                <a:cubicBezTo>
                  <a:pt x="7611361" y="3097"/>
                  <a:pt x="7615598" y="978"/>
                  <a:pt x="7619780" y="253"/>
                </a:cubicBezTo>
                <a:close/>
              </a:path>
            </a:pathLst>
          </a:cu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23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exterior, tabla, edificio, coche&#10;&#10;Descripción generada automáticamente">
            <a:extLst>
              <a:ext uri="{FF2B5EF4-FFF2-40B4-BE49-F238E27FC236}">
                <a16:creationId xmlns:a16="http://schemas.microsoft.com/office/drawing/2014/main" id="{F1D05166-7AAF-0BA3-6CCD-B25CB69D0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" t="7493" r="400" b="9771"/>
          <a:stretch/>
        </p:blipFill>
        <p:spPr>
          <a:xfrm>
            <a:off x="1276350" y="730250"/>
            <a:ext cx="9753600" cy="4927600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89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8F49E264-5466-C021-8FCA-85F60D5CE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56" b="90000" l="10000" r="90000">
                        <a14:foregroundMark x1="45233" y1="9556" x2="48140" y2="9778"/>
                        <a14:foregroundMark x1="69884" y1="3556" x2="69884" y2="3556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66" y="1143841"/>
            <a:ext cx="3185942" cy="3107728"/>
          </a:xfrm>
          <a:prstGeom prst="rect">
            <a:avLst/>
          </a:prstGeom>
        </p:spPr>
      </p:pic>
      <p:sp>
        <p:nvSpPr>
          <p:cNvPr id="11" name="Arco de bloque 10">
            <a:extLst>
              <a:ext uri="{FF2B5EF4-FFF2-40B4-BE49-F238E27FC236}">
                <a16:creationId xmlns:a16="http://schemas.microsoft.com/office/drawing/2014/main" id="{4BAD4670-7239-82E3-A5CD-CFDF94BB1C7E}"/>
              </a:ext>
            </a:extLst>
          </p:cNvPr>
          <p:cNvSpPr/>
          <p:nvPr/>
        </p:nvSpPr>
        <p:spPr>
          <a:xfrm flipV="1">
            <a:off x="5022866" y="2975499"/>
            <a:ext cx="1136650" cy="771524"/>
          </a:xfrm>
          <a:prstGeom prst="blockArc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1028" name="Picture 4" descr="52 PNG, camisas sobre un fondo transparente para fotos en documentos,  camisas PNG">
            <a:extLst>
              <a:ext uri="{FF2B5EF4-FFF2-40B4-BE49-F238E27FC236}">
                <a16:creationId xmlns:a16="http://schemas.microsoft.com/office/drawing/2014/main" id="{AEED3AA9-C153-D64A-DE32-E9F086A1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6" b="98491" l="1046" r="97386">
                        <a14:foregroundMark x1="37255" y1="8302" x2="37255" y2="8302"/>
                        <a14:foregroundMark x1="63399" y1="5094" x2="63399" y2="5094"/>
                        <a14:foregroundMark x1="9412" y1="37358" x2="4183" y2="94151"/>
                        <a14:foregroundMark x1="12810" y1="76792" x2="10327" y2="94528"/>
                        <a14:foregroundMark x1="7582" y1="63208" x2="1176" y2="81321"/>
                        <a14:foregroundMark x1="36471" y1="76604" x2="50588" y2="98679"/>
                        <a14:foregroundMark x1="47320" y1="69623" x2="72941" y2="85283"/>
                        <a14:foregroundMark x1="85882" y1="56604" x2="87582" y2="56981"/>
                        <a14:foregroundMark x1="96078" y1="58491" x2="97386" y2="60189"/>
                        <a14:foregroundMark x1="94379" y1="54906" x2="96732" y2="89811"/>
                      </a14:backgroundRemoval>
                    </a14:imgEffect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50" y="3152772"/>
            <a:ext cx="3039721" cy="15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NTATHLON Deportivo Militarizado Universitario (PDMU) | Flickr">
            <a:extLst>
              <a:ext uri="{FF2B5EF4-FFF2-40B4-BE49-F238E27FC236}">
                <a16:creationId xmlns:a16="http://schemas.microsoft.com/office/drawing/2014/main" id="{4CD80031-BD88-2F8E-D242-A3D7E54CC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889" b="54222" l="49808" r="672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26" t="45972" r="30550" b="44861"/>
          <a:stretch/>
        </p:blipFill>
        <p:spPr bwMode="auto">
          <a:xfrm rot="2159829">
            <a:off x="4836963" y="3278384"/>
            <a:ext cx="549240" cy="30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PENTATHLON Deportivo Militarizado Universitario (PDMU) | Flickr">
            <a:extLst>
              <a:ext uri="{FF2B5EF4-FFF2-40B4-BE49-F238E27FC236}">
                <a16:creationId xmlns:a16="http://schemas.microsoft.com/office/drawing/2014/main" id="{F8671F36-EA15-C9DC-6262-270A7CA71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889" b="54222" l="49808" r="672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26" t="45972" r="30550" b="44861"/>
          <a:stretch/>
        </p:blipFill>
        <p:spPr bwMode="auto">
          <a:xfrm rot="18092177" flipH="1">
            <a:off x="5985632" y="3309854"/>
            <a:ext cx="434582" cy="3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74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oscuro, firmar, parada, luz&#10;&#10;Descripción generada automáticamente">
            <a:extLst>
              <a:ext uri="{FF2B5EF4-FFF2-40B4-BE49-F238E27FC236}">
                <a16:creationId xmlns:a16="http://schemas.microsoft.com/office/drawing/2014/main" id="{D9F148DB-C7FA-CCFB-6453-FB245C31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29" y="2718156"/>
            <a:ext cx="2263850" cy="925069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E8240DDC-0BA1-2F00-4CB8-4E61F6C2F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31" y="1799264"/>
            <a:ext cx="2626062" cy="281379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6845529E-D8E0-9C9E-63F5-D90D7B556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30" y="2558577"/>
            <a:ext cx="1074309" cy="983094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46586FDA-81DA-4D5E-4F1C-71355FCA4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9" y="2037616"/>
            <a:ext cx="2097601" cy="233708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82F42EA-3FBF-61BE-3097-9C4A62FA5D28}"/>
              </a:ext>
            </a:extLst>
          </p:cNvPr>
          <p:cNvSpPr/>
          <p:nvPr/>
        </p:nvSpPr>
        <p:spPr>
          <a:xfrm>
            <a:off x="214032" y="1799265"/>
            <a:ext cx="2921876" cy="2725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8187FB0-773B-1A57-AC26-1CB42C8A6706}"/>
              </a:ext>
            </a:extLst>
          </p:cNvPr>
          <p:cNvSpPr/>
          <p:nvPr/>
        </p:nvSpPr>
        <p:spPr>
          <a:xfrm>
            <a:off x="3174124" y="1799265"/>
            <a:ext cx="2921876" cy="2725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596A3B6-89AC-A1BE-49FB-77920F0F96E2}"/>
              </a:ext>
            </a:extLst>
          </p:cNvPr>
          <p:cNvSpPr/>
          <p:nvPr/>
        </p:nvSpPr>
        <p:spPr>
          <a:xfrm>
            <a:off x="6134216" y="1799264"/>
            <a:ext cx="2921876" cy="2725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83A9E47-E647-E3ED-2B3C-CC154C89C49D}"/>
              </a:ext>
            </a:extLst>
          </p:cNvPr>
          <p:cNvSpPr/>
          <p:nvPr/>
        </p:nvSpPr>
        <p:spPr>
          <a:xfrm>
            <a:off x="9092747" y="1799263"/>
            <a:ext cx="2921876" cy="2725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94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DAC27A3-C116-120E-08F4-9E096B938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2443162"/>
            <a:ext cx="2324100" cy="19716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33FB85-1AEE-9310-7DC6-475E468E8EC9}"/>
              </a:ext>
            </a:extLst>
          </p:cNvPr>
          <p:cNvSpPr/>
          <p:nvPr/>
        </p:nvSpPr>
        <p:spPr>
          <a:xfrm>
            <a:off x="4635062" y="2066443"/>
            <a:ext cx="2921876" cy="2725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071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82F42EA-3FBF-61BE-3097-9C4A62FA5D28}"/>
              </a:ext>
            </a:extLst>
          </p:cNvPr>
          <p:cNvSpPr/>
          <p:nvPr/>
        </p:nvSpPr>
        <p:spPr>
          <a:xfrm>
            <a:off x="1734292" y="2191952"/>
            <a:ext cx="2921876" cy="2725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8187FB0-773B-1A57-AC26-1CB42C8A6706}"/>
              </a:ext>
            </a:extLst>
          </p:cNvPr>
          <p:cNvSpPr/>
          <p:nvPr/>
        </p:nvSpPr>
        <p:spPr>
          <a:xfrm>
            <a:off x="4694384" y="2191952"/>
            <a:ext cx="2921876" cy="2725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596A3B6-89AC-A1BE-49FB-77920F0F96E2}"/>
              </a:ext>
            </a:extLst>
          </p:cNvPr>
          <p:cNvSpPr/>
          <p:nvPr/>
        </p:nvSpPr>
        <p:spPr>
          <a:xfrm>
            <a:off x="7654476" y="2191951"/>
            <a:ext cx="2921876" cy="27251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 descr="Coche, Iconos De Equipo, Vehículo imagen png - imagen transparente descarga  gratuita">
            <a:extLst>
              <a:ext uri="{FF2B5EF4-FFF2-40B4-BE49-F238E27FC236}">
                <a16:creationId xmlns:a16="http://schemas.microsoft.com/office/drawing/2014/main" id="{8734C55E-273B-01DC-3450-79771E9B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778" y1="32667" x2="34778" y2="3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069" y="2264879"/>
            <a:ext cx="2455067" cy="24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ormación de los iconos de la computadora del usuario de la universidad  de ingeniería Narayana, azul, logo, usuario png | Klipartz">
            <a:extLst>
              <a:ext uri="{FF2B5EF4-FFF2-40B4-BE49-F238E27FC236}">
                <a16:creationId xmlns:a16="http://schemas.microsoft.com/office/drawing/2014/main" id="{465AD15F-969C-B365-C656-EEFF24098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9" b="90000" l="10000" r="92697">
                        <a14:foregroundMark x1="63933" y1="24270" x2="63933" y2="24270"/>
                        <a14:foregroundMark x1="73258" y1="62584" x2="73258" y2="62584"/>
                        <a14:foregroundMark x1="40562" y1="76292" x2="40562" y2="76292"/>
                        <a14:foregroundMark x1="69438" y1="7191" x2="69438" y2="7191"/>
                        <a14:foregroundMark x1="69775" y1="7079" x2="69775" y2="7079"/>
                        <a14:foregroundMark x1="66404" y1="8764" x2="78539" y2="20449"/>
                        <a14:foregroundMark x1="65169" y1="12135" x2="58539" y2="19326"/>
                        <a14:foregroundMark x1="58539" y1="19326" x2="56629" y2="30337"/>
                        <a14:foregroundMark x1="56629" y1="30337" x2="58315" y2="30674"/>
                        <a14:foregroundMark x1="58876" y1="52247" x2="75393" y2="65169"/>
                        <a14:foregroundMark x1="75393" y1="65169" x2="84607" y2="56292"/>
                        <a14:foregroundMark x1="84607" y1="56292" x2="80112" y2="51910"/>
                        <a14:foregroundMark x1="92697" y1="58764" x2="92472" y2="61910"/>
                        <a14:foregroundMark x1="28427" y1="39663" x2="40787" y2="46517"/>
                        <a14:foregroundMark x1="40787" y1="46517" x2="26966" y2="43596"/>
                        <a14:foregroundMark x1="26966" y1="43596" x2="27865" y2="45730"/>
                        <a14:foregroundMark x1="23371" y1="76517" x2="48427" y2="87303"/>
                        <a14:foregroundMark x1="48427" y1="87303" x2="36966" y2="76404"/>
                        <a14:foregroundMark x1="36966" y1="76404" x2="29326" y2="77978"/>
                        <a14:foregroundMark x1="27753" y1="35169" x2="27303" y2="53483"/>
                        <a14:foregroundMark x1="27303" y1="53483" x2="43146" y2="51348"/>
                        <a14:foregroundMark x1="43146" y1="51348" x2="37416" y2="40674"/>
                        <a14:foregroundMark x1="37416" y1="40674" x2="36067" y2="40337"/>
                        <a14:foregroundMark x1="23933" y1="69775" x2="19213" y2="83820"/>
                        <a14:foregroundMark x1="19213" y1="83820" x2="34831" y2="87079"/>
                        <a14:foregroundMark x1="34831" y1="87079" x2="36742" y2="858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456" y="2434397"/>
            <a:ext cx="2285549" cy="228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ta Superior Del Estacionamiento Vector Ilustración del Vector -  Ilustración de negocios, coche: 81240186">
            <a:extLst>
              <a:ext uri="{FF2B5EF4-FFF2-40B4-BE49-F238E27FC236}">
                <a16:creationId xmlns:a16="http://schemas.microsoft.com/office/drawing/2014/main" id="{38C22FD6-5126-0157-5707-B4FD7C350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53736" r="16472" b="4131"/>
          <a:stretch/>
        </p:blipFill>
        <p:spPr bwMode="auto">
          <a:xfrm>
            <a:off x="4966004" y="460305"/>
            <a:ext cx="2283196" cy="14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ches En El Estacionamiento, Icono Del Estacionamiento Ilustración del  Vector - Ilustración de libre, ranura: 122012035">
            <a:extLst>
              <a:ext uri="{FF2B5EF4-FFF2-40B4-BE49-F238E27FC236}">
                <a16:creationId xmlns:a16="http://schemas.microsoft.com/office/drawing/2014/main" id="{4D38C37F-EBF5-A56D-3A76-C68A6FCA6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209" b="77050" l="18615" r="78538">
                        <a14:foregroundMark x1="31385" y1="25683" x2="31385" y2="25683"/>
                        <a14:foregroundMark x1="68692" y1="76763" x2="68692" y2="76763"/>
                        <a14:foregroundMark x1="30846" y1="77050" x2="30846" y2="77050"/>
                      </a14:backgroundRemoval>
                    </a14:imgEffect>
                    <a14:imgEffect>
                      <a14:artisticCrisscrossEtching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80" t="12433" r="13846" b="19100"/>
          <a:stretch/>
        </p:blipFill>
        <p:spPr bwMode="auto">
          <a:xfrm>
            <a:off x="8064074" y="2496619"/>
            <a:ext cx="2075470" cy="202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oche, Iconos De Equipo, Vehículo imagen png - imagen transparente descarga  gratuita">
            <a:extLst>
              <a:ext uri="{FF2B5EF4-FFF2-40B4-BE49-F238E27FC236}">
                <a16:creationId xmlns:a16="http://schemas.microsoft.com/office/drawing/2014/main" id="{FBD8D288-0B01-3E73-44F8-918F61AB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78" y1="24333" x2="41778" y2="24333"/>
                        <a14:backgroundMark x1="31222" y1="30778" x2="35222" y2="3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2" y="-411023"/>
            <a:ext cx="2455067" cy="24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che, Iconos De Equipo, Vehículo imagen png - imagen transparente descarga  gratuita">
            <a:extLst>
              <a:ext uri="{FF2B5EF4-FFF2-40B4-BE49-F238E27FC236}">
                <a16:creationId xmlns:a16="http://schemas.microsoft.com/office/drawing/2014/main" id="{69E92EA3-5A69-9E7E-E0F2-6DF55451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778" y1="24333" x2="41778" y2="24333"/>
                        <a14:backgroundMark x1="31222" y1="30778" x2="35222" y2="3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622" y="-415450"/>
            <a:ext cx="2455067" cy="24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319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Joel Perez Federico</dc:creator>
  <cp:lastModifiedBy>Jose Joel Perez Federico</cp:lastModifiedBy>
  <cp:revision>7</cp:revision>
  <dcterms:created xsi:type="dcterms:W3CDTF">2022-11-30T22:38:26Z</dcterms:created>
  <dcterms:modified xsi:type="dcterms:W3CDTF">2023-01-07T03:34:08Z</dcterms:modified>
</cp:coreProperties>
</file>